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44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46.png"/><Relationship Id="rId4" Type="http://schemas.openxmlformats.org/officeDocument/2006/relationships/image" Target="../media/image7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Layouts/_rels/slideLayout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42" Type="http://schemas.openxmlformats.org/officeDocument/2006/relationships/image" Target="../media/image113.png"/><Relationship Id="rId47" Type="http://schemas.openxmlformats.org/officeDocument/2006/relationships/image" Target="../media/image118.png"/><Relationship Id="rId50" Type="http://schemas.microsoft.com/office/2007/relationships/hdphoto" Target="../media/hdphoto6.wdp"/><Relationship Id="rId55" Type="http://schemas.openxmlformats.org/officeDocument/2006/relationships/image" Target="../media/image123.png"/><Relationship Id="rId63" Type="http://schemas.openxmlformats.org/officeDocument/2006/relationships/image" Target="../media/image129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6" Type="http://schemas.openxmlformats.org/officeDocument/2006/relationships/image" Target="../media/image88.png"/><Relationship Id="rId29" Type="http://schemas.openxmlformats.org/officeDocument/2006/relationships/image" Target="../media/image100.png"/><Relationship Id="rId11" Type="http://schemas.openxmlformats.org/officeDocument/2006/relationships/image" Target="../media/image84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jpeg"/><Relationship Id="rId45" Type="http://schemas.openxmlformats.org/officeDocument/2006/relationships/image" Target="../media/image116.svg"/><Relationship Id="rId53" Type="http://schemas.microsoft.com/office/2007/relationships/hdphoto" Target="../media/hdphoto7.wdp"/><Relationship Id="rId58" Type="http://schemas.openxmlformats.org/officeDocument/2006/relationships/image" Target="../media/image126.png"/><Relationship Id="rId66" Type="http://schemas.microsoft.com/office/2007/relationships/hdphoto" Target="../media/hdphoto10.wdp"/><Relationship Id="rId5" Type="http://schemas.openxmlformats.org/officeDocument/2006/relationships/image" Target="../media/image79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svg"/><Relationship Id="rId43" Type="http://schemas.openxmlformats.org/officeDocument/2006/relationships/image" Target="../media/image114.jpeg"/><Relationship Id="rId48" Type="http://schemas.microsoft.com/office/2007/relationships/hdphoto" Target="../media/hdphoto5.wdp"/><Relationship Id="rId56" Type="http://schemas.openxmlformats.org/officeDocument/2006/relationships/image" Target="../media/image124.svg"/><Relationship Id="rId64" Type="http://schemas.openxmlformats.org/officeDocument/2006/relationships/image" Target="../media/image130.png"/><Relationship Id="rId8" Type="http://schemas.openxmlformats.org/officeDocument/2006/relationships/image" Target="../media/image82.png"/><Relationship Id="rId51" Type="http://schemas.openxmlformats.org/officeDocument/2006/relationships/image" Target="../media/image120.png"/><Relationship Id="rId3" Type="http://schemas.microsoft.com/office/2007/relationships/hdphoto" Target="../media/hdphoto1.wdp"/><Relationship Id="rId12" Type="http://schemas.openxmlformats.org/officeDocument/2006/relationships/image" Target="../media/image85.jpg"/><Relationship Id="rId17" Type="http://schemas.openxmlformats.org/officeDocument/2006/relationships/image" Target="../media/image89.svg"/><Relationship Id="rId25" Type="http://schemas.openxmlformats.org/officeDocument/2006/relationships/image" Target="../media/image96.jpe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46" Type="http://schemas.openxmlformats.org/officeDocument/2006/relationships/image" Target="../media/image117.png"/><Relationship Id="rId59" Type="http://schemas.microsoft.com/office/2007/relationships/hdphoto" Target="../media/hdphoto8.wdp"/><Relationship Id="rId20" Type="http://schemas.openxmlformats.org/officeDocument/2006/relationships/image" Target="../media/image91.png"/><Relationship Id="rId41" Type="http://schemas.openxmlformats.org/officeDocument/2006/relationships/image" Target="../media/image112.jpeg"/><Relationship Id="rId54" Type="http://schemas.openxmlformats.org/officeDocument/2006/relationships/image" Target="../media/image122.png"/><Relationship Id="rId62" Type="http://schemas.openxmlformats.org/officeDocument/2006/relationships/image" Target="../media/image1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0.png"/><Relationship Id="rId15" Type="http://schemas.openxmlformats.org/officeDocument/2006/relationships/image" Target="../media/image87.jpe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49" Type="http://schemas.openxmlformats.org/officeDocument/2006/relationships/image" Target="../media/image119.png"/><Relationship Id="rId57" Type="http://schemas.openxmlformats.org/officeDocument/2006/relationships/image" Target="../media/image125.png"/><Relationship Id="rId10" Type="http://schemas.openxmlformats.org/officeDocument/2006/relationships/image" Target="../media/image83.png"/><Relationship Id="rId31" Type="http://schemas.openxmlformats.org/officeDocument/2006/relationships/image" Target="../media/image102.png"/><Relationship Id="rId44" Type="http://schemas.openxmlformats.org/officeDocument/2006/relationships/image" Target="../media/image115.png"/><Relationship Id="rId52" Type="http://schemas.openxmlformats.org/officeDocument/2006/relationships/image" Target="../media/image121.png"/><Relationship Id="rId60" Type="http://schemas.openxmlformats.org/officeDocument/2006/relationships/image" Target="../media/image127.png"/><Relationship Id="rId65" Type="http://schemas.openxmlformats.org/officeDocument/2006/relationships/image" Target="../media/image131.png"/><Relationship Id="rId4" Type="http://schemas.openxmlformats.org/officeDocument/2006/relationships/image" Target="../media/image78.png"/><Relationship Id="rId9" Type="http://schemas.microsoft.com/office/2007/relationships/hdphoto" Target="../media/hdphoto2.wdp"/><Relationship Id="rId13" Type="http://schemas.openxmlformats.org/officeDocument/2006/relationships/image" Target="../media/image86.png"/><Relationship Id="rId18" Type="http://schemas.openxmlformats.org/officeDocument/2006/relationships/image" Target="../media/image90.png"/><Relationship Id="rId39" Type="http://schemas.openxmlformats.org/officeDocument/2006/relationships/image" Target="../media/image110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5.png"/><Relationship Id="rId11" Type="http://schemas.openxmlformats.org/officeDocument/2006/relationships/image" Target="../media/image46.png"/><Relationship Id="rId5" Type="http://schemas.openxmlformats.org/officeDocument/2006/relationships/image" Target="../media/image134.png"/><Relationship Id="rId10" Type="http://schemas.openxmlformats.org/officeDocument/2006/relationships/image" Target="../media/image138.jpeg"/><Relationship Id="rId4" Type="http://schemas.openxmlformats.org/officeDocument/2006/relationships/image" Target="../media/image133.png"/><Relationship Id="rId9" Type="http://schemas.openxmlformats.org/officeDocument/2006/relationships/image" Target="../media/image4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9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72.png"/><Relationship Id="rId2" Type="http://schemas.openxmlformats.org/officeDocument/2006/relationships/image" Target="../media/image132.png"/><Relationship Id="rId16" Type="http://schemas.openxmlformats.org/officeDocument/2006/relationships/image" Target="../media/image1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0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38.jpe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32.png"/><Relationship Id="rId7" Type="http://schemas.openxmlformats.org/officeDocument/2006/relationships/image" Target="../media/image42.png"/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8.jpeg"/><Relationship Id="rId5" Type="http://schemas.openxmlformats.org/officeDocument/2006/relationships/image" Target="../media/image136.png"/><Relationship Id="rId4" Type="http://schemas.openxmlformats.org/officeDocument/2006/relationships/image" Target="../media/image41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4.png"/><Relationship Id="rId7" Type="http://schemas.openxmlformats.org/officeDocument/2006/relationships/image" Target="../media/image156.png"/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2.png"/><Relationship Id="rId5" Type="http://schemas.openxmlformats.org/officeDocument/2006/relationships/image" Target="../media/image63.png"/><Relationship Id="rId10" Type="http://schemas.openxmlformats.org/officeDocument/2006/relationships/image" Target="../media/image138.jpeg"/><Relationship Id="rId4" Type="http://schemas.openxmlformats.org/officeDocument/2006/relationships/image" Target="../media/image155.png"/><Relationship Id="rId9" Type="http://schemas.openxmlformats.org/officeDocument/2006/relationships/image" Target="../media/image1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8.jpeg"/><Relationship Id="rId5" Type="http://schemas.openxmlformats.org/officeDocument/2006/relationships/image" Target="../media/image43.png"/><Relationship Id="rId4" Type="http://schemas.openxmlformats.org/officeDocument/2006/relationships/image" Target="../media/image159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11" Type="http://schemas.openxmlformats.org/officeDocument/2006/relationships/image" Target="../media/image4.png"/><Relationship Id="rId5" Type="http://schemas.openxmlformats.org/officeDocument/2006/relationships/image" Target="../media/image164.pn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6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299364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967D3DF-C3FB-4ACF-9B03-DCC5BB390376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doll, toy, indoor&#10;&#10;Description generated with high confidence">
            <a:extLst>
              <a:ext uri="{FF2B5EF4-FFF2-40B4-BE49-F238E27FC236}">
                <a16:creationId xmlns:a16="http://schemas.microsoft.com/office/drawing/2014/main" id="{FB5759C0-6E5C-4D90-9B01-476E20698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4"/>
          <a:stretch/>
        </p:blipFill>
        <p:spPr>
          <a:xfrm>
            <a:off x="7875689" y="1089891"/>
            <a:ext cx="4139184" cy="5775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94172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660792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3267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685339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880040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BD43C-BC03-4397-8455-8518FC262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" b="-2231"/>
          <a:stretch/>
        </p:blipFill>
        <p:spPr>
          <a:xfrm>
            <a:off x="-2659" y="-12077"/>
            <a:ext cx="12192000" cy="58834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435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387685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882245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85995-BDB8-4AFE-9240-DB8F205D6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34896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able, sitting, indoor&#10;&#10;Description generated with high confidence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092916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66029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7136124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16274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732707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784533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" y="-4626"/>
            <a:ext cx="12189337" cy="57962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3492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223235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42055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4333718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47185780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88186551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3505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96215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2244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314346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78541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408949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404498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19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la Gladw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F030BC2D-224E-42C3-B07E-454F61FF1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51"/>
          <a:stretch/>
        </p:blipFill>
        <p:spPr>
          <a:xfrm>
            <a:off x="9055194" y="971680"/>
            <a:ext cx="2330470" cy="47271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Layla Gladwin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Senior 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40505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3119541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2185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2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0338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5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410294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11665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19" y="962525"/>
            <a:ext cx="2166292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3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533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092973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2363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87235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262705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42273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56B886-9543-4E7B-BB72-E6943B22B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0759" y="4347037"/>
            <a:ext cx="1849108" cy="207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66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87944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064132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44075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85"/>
          <a:stretch/>
        </p:blipFill>
        <p:spPr>
          <a:xfrm>
            <a:off x="9303949" y="3324721"/>
            <a:ext cx="2620771" cy="308039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269123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3640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981966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706403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9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885682"/>
              </p:ext>
            </p:extLst>
          </p:nvPr>
        </p:nvGraphicFramePr>
        <p:xfrm>
          <a:off x="4261701" y="476172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75895"/>
              </p:ext>
            </p:extLst>
          </p:nvPr>
        </p:nvGraphicFramePr>
        <p:xfrm>
          <a:off x="399186" y="476173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31264"/>
              </p:ext>
            </p:extLst>
          </p:nvPr>
        </p:nvGraphicFramePr>
        <p:xfrm>
          <a:off x="8083412" y="1222720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/>
        </p:nvSpPr>
        <p:spPr bwMode="auto">
          <a:xfrm>
            <a:off x="8083412" y="476172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50326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177866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51104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559443"/>
              </p:ext>
            </p:extLst>
          </p:nvPr>
        </p:nvGraphicFramePr>
        <p:xfrm>
          <a:off x="8076008" y="4704773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16350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/>
        </p:nvSpPr>
        <p:spPr>
          <a:xfrm>
            <a:off x="8145628" y="4782371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17760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264414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446261"/>
              </p:ext>
            </p:extLst>
          </p:nvPr>
        </p:nvGraphicFramePr>
        <p:xfrm>
          <a:off x="4259156" y="4704773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163502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/>
        </p:nvSpPr>
        <p:spPr>
          <a:xfrm>
            <a:off x="4323773" y="4782371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04117"/>
              </p:ext>
            </p:extLst>
          </p:nvPr>
        </p:nvGraphicFramePr>
        <p:xfrm>
          <a:off x="397105" y="4704773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/>
        </p:nvSpPr>
        <p:spPr>
          <a:xfrm>
            <a:off x="479280" y="4778486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174673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/>
        </p:nvSpPr>
        <p:spPr bwMode="auto">
          <a:xfrm>
            <a:off x="4273964" y="476172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/>
        </p:nvSpPr>
        <p:spPr bwMode="auto">
          <a:xfrm>
            <a:off x="394328" y="476172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/>
        </p:nvSpPr>
        <p:spPr>
          <a:xfrm>
            <a:off x="4295744" y="5701310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/>
        </p:nvSpPr>
        <p:spPr>
          <a:xfrm>
            <a:off x="8145628" y="5701310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90291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"/>
          <a:stretch/>
        </p:blipFill>
        <p:spPr>
          <a:xfrm>
            <a:off x="0" y="-12078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5561092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933092"/>
              </p:ext>
            </p:extLst>
          </p:nvPr>
        </p:nvGraphicFramePr>
        <p:xfrm>
          <a:off x="6143105" y="1238522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51616"/>
              </p:ext>
            </p:extLst>
          </p:nvPr>
        </p:nvGraphicFramePr>
        <p:xfrm>
          <a:off x="9151038" y="1231034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377482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389104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670526"/>
              </p:ext>
            </p:extLst>
          </p:nvPr>
        </p:nvGraphicFramePr>
        <p:xfrm>
          <a:off x="3153922" y="1231034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06590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/>
        </p:nvSpPr>
        <p:spPr bwMode="auto">
          <a:xfrm>
            <a:off x="3153922" y="484486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491042"/>
              </p:ext>
            </p:extLst>
          </p:nvPr>
        </p:nvGraphicFramePr>
        <p:xfrm>
          <a:off x="3146518" y="4724501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/>
        </p:nvSpPr>
        <p:spPr bwMode="auto">
          <a:xfrm>
            <a:off x="6143105" y="491974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83958"/>
              </p:ext>
            </p:extLst>
          </p:nvPr>
        </p:nvGraphicFramePr>
        <p:xfrm>
          <a:off x="6135701" y="4731989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/>
        </p:nvSpPr>
        <p:spPr bwMode="auto">
          <a:xfrm>
            <a:off x="9151038" y="484486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33439"/>
              </p:ext>
            </p:extLst>
          </p:nvPr>
        </p:nvGraphicFramePr>
        <p:xfrm>
          <a:off x="9143634" y="4724501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24409"/>
              </p:ext>
            </p:extLst>
          </p:nvPr>
        </p:nvGraphicFramePr>
        <p:xfrm>
          <a:off x="141169" y="484487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029164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17998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618446"/>
              </p:ext>
            </p:extLst>
          </p:nvPr>
        </p:nvGraphicFramePr>
        <p:xfrm>
          <a:off x="139088" y="4724501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/>
        </p:nvSpPr>
        <p:spPr bwMode="auto">
          <a:xfrm>
            <a:off x="136311" y="484486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18749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179988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17998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/>
        </p:nvSpPr>
        <p:spPr>
          <a:xfrm>
            <a:off x="3192816" y="4784037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/>
        </p:nvSpPr>
        <p:spPr>
          <a:xfrm>
            <a:off x="9190474" y="4786954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/>
        </p:nvSpPr>
        <p:spPr>
          <a:xfrm>
            <a:off x="6179385" y="4784037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/>
        </p:nvSpPr>
        <p:spPr>
          <a:xfrm>
            <a:off x="204614" y="4780426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53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00894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159531"/>
            <a:ext cx="12191999" cy="447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C400F-2B92-4FE4-9550-92EDD6A7F8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32" b="35783"/>
          <a:stretch/>
        </p:blipFill>
        <p:spPr>
          <a:xfrm>
            <a:off x="8092910" y="2159530"/>
            <a:ext cx="4099090" cy="44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3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07750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190014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8111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43477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741810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47120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6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558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91" y="1895649"/>
            <a:ext cx="1587244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41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36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1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3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8943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6425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pic>
        <p:nvPicPr>
          <p:cNvPr id="23" name="Picture 22" descr="A close up of a womans face&#10;&#10;Description generated with very high confidence">
            <a:extLst>
              <a:ext uri="{FF2B5EF4-FFF2-40B4-BE49-F238E27FC236}">
                <a16:creationId xmlns:a16="http://schemas.microsoft.com/office/drawing/2014/main" id="{D5B6CA2E-3C8F-4A76-9689-788FEA18E7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03" y="1952625"/>
            <a:ext cx="1789885" cy="4817591"/>
          </a:xfrm>
          <a:prstGeom prst="rect">
            <a:avLst/>
          </a:prstGeom>
        </p:spPr>
      </p:pic>
      <p:pic>
        <p:nvPicPr>
          <p:cNvPr id="24" name="Picture 23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C16C3D21-7EE6-442B-87FF-A9E0A0614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08" y="1868564"/>
            <a:ext cx="1689415" cy="4906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1980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69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18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318397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 shot of a video game&#10;&#10;Description generated with high confidence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5"/>
          <a:stretch/>
        </p:blipFill>
        <p:spPr>
          <a:xfrm>
            <a:off x="0" y="3110753"/>
            <a:ext cx="12192000" cy="351416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402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5157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 shot of a video game&#10;&#10;Description generated with high confidence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2"/>
          <a:stretch/>
        </p:blipFill>
        <p:spPr>
          <a:xfrm>
            <a:off x="0" y="3164479"/>
            <a:ext cx="12192000" cy="34604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98953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21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66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19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29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4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31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1969774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37753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64408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3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1127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47782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/>
        </p:nvGrpSpPr>
        <p:grpSpPr>
          <a:xfrm>
            <a:off x="1291641" y="1521525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1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37752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64407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/>
        </p:nvGrpSpPr>
        <p:grpSpPr>
          <a:xfrm>
            <a:off x="1291641" y="1599822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/>
          <a:stretch/>
        </p:blipFill>
        <p:spPr>
          <a:xfrm>
            <a:off x="0" y="0"/>
            <a:ext cx="12192000" cy="57698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82859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F85B5B-70BC-429D-81A1-BC35C69F7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092183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/>
        </p:nvSpPr>
        <p:spPr>
          <a:xfrm>
            <a:off x="0" y="6627813"/>
            <a:ext cx="12192000" cy="230187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68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B3B7-0CB5-44DA-A197-D2D732B9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503778" cy="1315448"/>
          </a:xfrm>
        </p:spPr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b="1" dirty="0"/>
              <a:t>Don't do that, do this instead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B878A-60CD-48AB-B833-0A24B9732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fontAlgn="ctr"/>
            <a:r>
              <a:rPr lang="en-GB" b="1" dirty="0"/>
              <a:t>PowerShell worst practices and how to solve them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7021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69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485-24BA-4E67-9F1E-ABFB1186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Focus on key areas:</a:t>
            </a:r>
            <a:br>
              <a:rPr lang="en-GB" dirty="0"/>
            </a:br>
            <a:r>
              <a:rPr lang="en-GB" dirty="0"/>
              <a:t>Readable</a:t>
            </a:r>
            <a:br>
              <a:rPr lang="en-GB" dirty="0"/>
            </a:br>
            <a:r>
              <a:rPr lang="en-GB" dirty="0"/>
              <a:t>Maintainable</a:t>
            </a:r>
            <a:br>
              <a:rPr lang="en-GB" dirty="0"/>
            </a:br>
            <a:r>
              <a:rPr lang="en-GB" dirty="0"/>
              <a:t>Performant enough</a:t>
            </a:r>
          </a:p>
        </p:txBody>
      </p:sp>
    </p:spTree>
    <p:extLst>
      <p:ext uri="{BB962C8B-B14F-4D97-AF65-F5344CB8AC3E}">
        <p14:creationId xmlns:p14="http://schemas.microsoft.com/office/powerpoint/2010/main" val="22727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C0263-5DBD-41CC-A2D8-06ADF85D0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it</a:t>
            </a:r>
          </a:p>
          <a:p>
            <a:r>
              <a:rPr lang="en-GB" dirty="0"/>
              <a:t>It will save you</a:t>
            </a:r>
          </a:p>
          <a:p>
            <a:r>
              <a:rPr lang="en-GB" dirty="0"/>
              <a:t>It’s not just for “developers”</a:t>
            </a:r>
          </a:p>
          <a:p>
            <a:r>
              <a:rPr lang="en-GB" dirty="0"/>
              <a:t>Doesn’t have to be git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DEB360-D2B5-4ED1-955F-08F523C6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15645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M PowerPoint template_v2 (1)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Marble PowerPoint" id="{DDEC60F4-78CC-4574-8B8A-00FBE46605B4}" vid="{13F061F7-8210-4AD2-956B-328571E368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BM PowerPoint template_v2 (1)</Template>
  <TotalTime>77</TotalTime>
  <Words>33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Arial Rounded MT Bold</vt:lpstr>
      <vt:lpstr>Segoe</vt:lpstr>
      <vt:lpstr>Segoe UI</vt:lpstr>
      <vt:lpstr>Segoe UI Light</vt:lpstr>
      <vt:lpstr>Segoe UI Semibold</vt:lpstr>
      <vt:lpstr>BM PowerPoint template_v2 (1)</vt:lpstr>
      <vt:lpstr> Don't do that, do this instead</vt:lpstr>
      <vt:lpstr>PowerPoint Presentation</vt:lpstr>
      <vt:lpstr>Focus on key areas: Readable Maintainable Performant enough</vt:lpstr>
      <vt:lpstr>Source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Don’t do</dc:title>
  <dc:creator>Chris Gardner</dc:creator>
  <cp:lastModifiedBy>Chris Gardner</cp:lastModifiedBy>
  <cp:revision>5</cp:revision>
  <dcterms:created xsi:type="dcterms:W3CDTF">2019-01-08T19:01:36Z</dcterms:created>
  <dcterms:modified xsi:type="dcterms:W3CDTF">2019-01-12T13:20:26Z</dcterms:modified>
</cp:coreProperties>
</file>